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3B443B83-999F-4FF7-B3F9-3946C78117AC}"/>
    <pc:docChg chg="undo custSel sldOrd">
      <pc:chgData name="Bcc Abca" userId="218cc70be08a6819" providerId="LiveId" clId="{3B443B83-999F-4FF7-B3F9-3946C78117AC}" dt="2025-01-28T17:54:38.945" v="7"/>
      <pc:docMkLst>
        <pc:docMk/>
      </pc:docMkLst>
      <pc:sldChg chg="ord">
        <pc:chgData name="Bcc Abca" userId="218cc70be08a6819" providerId="LiveId" clId="{3B443B83-999F-4FF7-B3F9-3946C78117AC}" dt="2025-01-28T17:54:38.945" v="7"/>
        <pc:sldMkLst>
          <pc:docMk/>
          <pc:sldMk cId="1268355101" sldId="256"/>
        </pc:sldMkLst>
      </pc:sldChg>
    </pc:docChg>
  </pc:docChgLst>
  <pc:docChgLst>
    <pc:chgData name="Shaji Varghese" userId="b6635ce32d741a41" providerId="LiveId" clId="{094DC37D-9D5F-4860-9501-7B496FC90369}"/>
    <pc:docChg chg="modSld">
      <pc:chgData name="Shaji Varghese" userId="b6635ce32d741a41" providerId="LiveId" clId="{094DC37D-9D5F-4860-9501-7B496FC90369}" dt="2024-04-05T19:46:54.333" v="64" actId="2710"/>
      <pc:docMkLst>
        <pc:docMk/>
      </pc:docMkLst>
      <pc:sldChg chg="modSp mod">
        <pc:chgData name="Shaji Varghese" userId="b6635ce32d741a41" providerId="LiveId" clId="{094DC37D-9D5F-4860-9501-7B496FC90369}" dt="2024-04-05T19:43:51.177" v="16" actId="114"/>
        <pc:sldMkLst>
          <pc:docMk/>
          <pc:sldMk cId="1268355101" sldId="256"/>
        </pc:sldMkLst>
      </pc:sldChg>
      <pc:sldChg chg="modSp mod">
        <pc:chgData name="Shaji Varghese" userId="b6635ce32d741a41" providerId="LiveId" clId="{094DC37D-9D5F-4860-9501-7B496FC90369}" dt="2024-04-05T19:44:38.145" v="32" actId="6549"/>
        <pc:sldMkLst>
          <pc:docMk/>
          <pc:sldMk cId="1271329884" sldId="257"/>
        </pc:sldMkLst>
      </pc:sldChg>
      <pc:sldChg chg="modSp mod">
        <pc:chgData name="Shaji Varghese" userId="b6635ce32d741a41" providerId="LiveId" clId="{094DC37D-9D5F-4860-9501-7B496FC90369}" dt="2024-04-05T19:45:27.847" v="43" actId="403"/>
        <pc:sldMkLst>
          <pc:docMk/>
          <pc:sldMk cId="3135762135" sldId="258"/>
        </pc:sldMkLst>
      </pc:sldChg>
      <pc:sldChg chg="modSp mod">
        <pc:chgData name="Shaji Varghese" userId="b6635ce32d741a41" providerId="LiveId" clId="{094DC37D-9D5F-4860-9501-7B496FC90369}" dt="2024-04-05T19:46:11.153" v="52" actId="2710"/>
        <pc:sldMkLst>
          <pc:docMk/>
          <pc:sldMk cId="2960165515" sldId="259"/>
        </pc:sldMkLst>
      </pc:sldChg>
      <pc:sldChg chg="modSp mod">
        <pc:chgData name="Shaji Varghese" userId="b6635ce32d741a41" providerId="LiveId" clId="{094DC37D-9D5F-4860-9501-7B496FC90369}" dt="2024-04-05T19:46:54.333" v="64" actId="2710"/>
        <pc:sldMkLst>
          <pc:docMk/>
          <pc:sldMk cId="1969989414" sldId="260"/>
        </pc:sldMkLst>
      </pc:sldChg>
    </pc:docChg>
  </pc:docChgLst>
  <pc:docChgLst>
    <pc:chgData name="Shaji Varghese" userId="b6635ce32d741a41" providerId="LiveId" clId="{4E4BA2AC-4E52-4638-89E1-E14626BFA667}"/>
    <pc:docChg chg="modSld">
      <pc:chgData name="Shaji Varghese" userId="b6635ce32d741a41" providerId="LiveId" clId="{4E4BA2AC-4E52-4638-89E1-E14626BFA667}" dt="2024-06-29T03:27:34.120" v="4" actId="113"/>
      <pc:docMkLst>
        <pc:docMk/>
      </pc:docMkLst>
      <pc:sldChg chg="modSp mod">
        <pc:chgData name="Shaji Varghese" userId="b6635ce32d741a41" providerId="LiveId" clId="{4E4BA2AC-4E52-4638-89E1-E14626BFA667}" dt="2024-06-29T03:27:15.183" v="0" actId="113"/>
        <pc:sldMkLst>
          <pc:docMk/>
          <pc:sldMk cId="1268355101" sldId="256"/>
        </pc:sldMkLst>
      </pc:sldChg>
      <pc:sldChg chg="modSp mod">
        <pc:chgData name="Shaji Varghese" userId="b6635ce32d741a41" providerId="LiveId" clId="{4E4BA2AC-4E52-4638-89E1-E14626BFA667}" dt="2024-06-29T03:27:19.160" v="1" actId="113"/>
        <pc:sldMkLst>
          <pc:docMk/>
          <pc:sldMk cId="1271329884" sldId="257"/>
        </pc:sldMkLst>
      </pc:sldChg>
      <pc:sldChg chg="modSp mod">
        <pc:chgData name="Shaji Varghese" userId="b6635ce32d741a41" providerId="LiveId" clId="{4E4BA2AC-4E52-4638-89E1-E14626BFA667}" dt="2024-06-29T03:27:23.835" v="2" actId="113"/>
        <pc:sldMkLst>
          <pc:docMk/>
          <pc:sldMk cId="3135762135" sldId="258"/>
        </pc:sldMkLst>
      </pc:sldChg>
      <pc:sldChg chg="modSp mod">
        <pc:chgData name="Shaji Varghese" userId="b6635ce32d741a41" providerId="LiveId" clId="{4E4BA2AC-4E52-4638-89E1-E14626BFA667}" dt="2024-06-29T03:27:29.172" v="3" actId="113"/>
        <pc:sldMkLst>
          <pc:docMk/>
          <pc:sldMk cId="2960165515" sldId="259"/>
        </pc:sldMkLst>
      </pc:sldChg>
      <pc:sldChg chg="modSp mod">
        <pc:chgData name="Shaji Varghese" userId="b6635ce32d741a41" providerId="LiveId" clId="{4E4BA2AC-4E52-4638-89E1-E14626BFA667}" dt="2024-06-29T03:27:34.120" v="4" actId="113"/>
        <pc:sldMkLst>
          <pc:docMk/>
          <pc:sldMk cId="1969989414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3EE4B-58F7-8154-0C4D-F75445A17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6846D2-C7C1-7B48-5D04-259EB96A9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C6480-EFDB-B68B-1434-38CD9B619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71394-814F-D918-E77D-FB1611767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4A695-F5B6-3D64-A72E-19693466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1175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F2697-02F8-64D3-FBED-CD14E403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F626E8-0354-8C62-94FE-EC7CAD8A8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0F828-6F54-2BBB-6FDB-AD8EB960C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58CF6-6699-1CB3-2CB0-81122E09E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2515B-B6E1-6FEE-8385-55EBC4CE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381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8FB526-FA1D-BDDC-DCAB-103103AB1D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EC1BF-F597-EC8D-83C5-BB0FE7857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83AC4-2824-716F-D248-9A2083D86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D1480-B2C8-8EC3-2DA3-0E9E51AC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161B2-E098-0D70-1FF9-E0BC5B8B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0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2F1A-4946-1E79-9775-94DEC0FF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57DEC-5CEE-A360-7B54-BF5FAA82A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35E67-D6B0-B974-FD24-44FC1831E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C6C3D-9785-6F36-B9C4-4CF99177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BE806-76A1-32D9-8B28-61C092494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448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655F1-5DEC-4D37-776B-B2586DE7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F11A2-5CB1-0979-DEC6-B42F830BB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28D93-4AAA-76D0-CE8E-7177245D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4FDA0-211A-6306-5ECD-BA10F015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DEC70-24AA-3C94-6CDE-B9B3256F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19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251F7-6E6A-67B6-7D61-7BD5F1AC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02179-B682-5FB5-6688-EE55605C5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FE332-022E-CF90-BA7E-CE5FEA46F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5BAA0-6DAD-9DD0-597B-D931D3D6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476F7-1A2C-ACE2-EECD-F901E1EE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F9DB3-8C6A-1763-D519-19137677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9462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E6A4A-0869-C6C8-055D-C95625051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CF12E-FA08-4272-85A9-958115176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F3261-3471-AF7E-C007-5A507632C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3091D2-64D7-EA82-8FC5-D9A1CBBFE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A96244-77C9-4120-63E9-0C5FC2D5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0B55AC-0797-96F0-2AAC-C374124A4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C9029D-528F-C561-168C-A98CE0BE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2325A5-A354-E6A3-559C-F068E720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9139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0EAF-4729-C713-0DE6-0900974B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0B9B3-E517-FBAF-28F6-B94DF01BB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2D1B8-1D21-CEFA-D345-EFEB1E99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4A3F7B-D6F6-1E40-81E8-0E5A1738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5736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36DE4C-C3BA-5799-469D-D9C9FB86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20FC31-09EA-0CD0-04A8-D5BEE7C4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55E2A-AF93-7278-2A4D-8AFCC387B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7047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91408-24B0-3980-57B5-EC4D98F3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AE1E6-67F8-9DC2-0E63-6CED232EE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594F3-9D67-FEFD-50A2-008D66708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A1BF0-5320-0286-44C3-FA008C6D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2E935-4A8A-A047-E91B-2FB286DD7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99439-EE99-9DD6-8CA6-64E27868C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4696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A3D51-715B-74C8-1DB8-DB577FAD3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7D80B4-8C40-194D-B5CC-F5A72545A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306DB7-7E25-D132-E4EC-342A8E26D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37216-0740-8E73-73DB-AA5C27D28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7A6AA6-6581-01DC-25B5-9B771911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420B3-DB20-3B36-8005-C67ACB07E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4195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967772-C0AB-0CFF-3687-21129C7F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5DC72-5632-63FD-A886-CE4BBA446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8540C-DAB8-A442-54BB-85BEB95D4E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47A26-484E-42EC-BED6-690460B23C28}" type="datetimeFigureOut">
              <a:rPr lang="en-AE" smtClean="0"/>
              <a:t>28 Jan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61F91-90CD-77EA-87C5-E524F39F8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1E08B-02A5-4E8E-732E-E98F67CBA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9655-CEE3-448B-9A32-785BD27080A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0036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86B8-D612-F27F-74B8-C887232EF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905" y="3429000"/>
            <a:ext cx="10960359" cy="3430653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Thejassileshuvin</a:t>
            </a:r>
            <a:r>
              <a:rPr lang="en-US" sz="4000" b="1" dirty="0"/>
              <a:t> </a:t>
            </a:r>
            <a:r>
              <a:rPr lang="en-US" sz="4000" b="1" dirty="0" err="1"/>
              <a:t>ponmukham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kaanum</a:t>
            </a:r>
            <a:br>
              <a:rPr lang="en-US" sz="4000" b="1" dirty="0"/>
            </a:br>
            <a:r>
              <a:rPr lang="en-US" sz="4000" b="1" dirty="0" err="1"/>
              <a:t>Kaalam</a:t>
            </a:r>
            <a:r>
              <a:rPr lang="en-US" sz="4000" b="1" dirty="0"/>
              <a:t> </a:t>
            </a:r>
            <a:r>
              <a:rPr lang="en-US" sz="4000" b="1" dirty="0" err="1"/>
              <a:t>ettam</a:t>
            </a:r>
            <a:r>
              <a:rPr lang="en-US" sz="4000" b="1" dirty="0"/>
              <a:t> </a:t>
            </a:r>
            <a:r>
              <a:rPr lang="en-US" sz="4000" b="1" dirty="0" err="1"/>
              <a:t>aasanname</a:t>
            </a:r>
            <a:br>
              <a:rPr lang="en-US" sz="4000" b="1" dirty="0"/>
            </a:br>
            <a:r>
              <a:rPr lang="en-US" sz="4000" b="1" dirty="0" err="1"/>
              <a:t>Athennaashaye</a:t>
            </a:r>
            <a:r>
              <a:rPr lang="en-US" sz="4000" b="1" dirty="0"/>
              <a:t> </a:t>
            </a:r>
            <a:r>
              <a:rPr lang="en-US" sz="4000" b="1" dirty="0" err="1"/>
              <a:t>athennaandame</a:t>
            </a:r>
            <a:br>
              <a:rPr lang="en-US" sz="4000" b="1" dirty="0"/>
            </a:br>
            <a:r>
              <a:rPr lang="en-US" sz="4000" b="1" dirty="0"/>
              <a:t>Athen </a:t>
            </a:r>
            <a:r>
              <a:rPr lang="en-US" sz="4000" b="1" dirty="0" err="1"/>
              <a:t>prathyaashayin</a:t>
            </a:r>
            <a:r>
              <a:rPr lang="en-US" sz="4000" b="1" dirty="0"/>
              <a:t> </a:t>
            </a:r>
            <a:r>
              <a:rPr lang="en-US" sz="4000" b="1" dirty="0" err="1"/>
              <a:t>prabhaathame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D3DAAC-59D7-9839-9928-F5672814D7A9}"/>
              </a:ext>
            </a:extLst>
          </p:cNvPr>
          <p:cNvSpPr txBox="1">
            <a:spLocks/>
          </p:cNvSpPr>
          <p:nvPr/>
        </p:nvSpPr>
        <p:spPr>
          <a:xfrm>
            <a:off x="702905" y="-1653"/>
            <a:ext cx="10960359" cy="343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തേജസ്സിലേശുവിന്‍ പൊന്മുഖം ഞാന്‍ കാണും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കാലം ഏറ്റം ആസന്നമേ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അതെന്നാശയേ-അതെന്നാനന്ദമേ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അതെന്‍ പ്രത്യാശയിന്‍ പ്രഭാതമേ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5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86B8-D612-F27F-74B8-C887232EF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905" y="3429000"/>
            <a:ext cx="10960359" cy="3430653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Aanandadaayakanaam</a:t>
            </a:r>
            <a:r>
              <a:rPr lang="en-US" sz="4000" b="1" dirty="0"/>
              <a:t> </a:t>
            </a:r>
            <a:r>
              <a:rPr lang="en-US" sz="4000" b="1" dirty="0" err="1"/>
              <a:t>en</a:t>
            </a:r>
            <a:r>
              <a:rPr lang="en-US" sz="4000" b="1" dirty="0"/>
              <a:t> </a:t>
            </a:r>
            <a:r>
              <a:rPr lang="en-US" sz="4000" b="1" dirty="0" err="1"/>
              <a:t>priyane</a:t>
            </a:r>
            <a:r>
              <a:rPr lang="en-US" sz="4000" b="1" dirty="0"/>
              <a:t> </a:t>
            </a:r>
            <a:r>
              <a:rPr lang="en-US" sz="4000" b="1" dirty="0" err="1"/>
              <a:t>kandidumbol</a:t>
            </a:r>
            <a:br>
              <a:rPr lang="en-US" sz="4000" b="1" dirty="0"/>
            </a:br>
            <a:r>
              <a:rPr lang="en-US" sz="4000" b="1" dirty="0" err="1"/>
              <a:t>Kannuneerellaam</a:t>
            </a:r>
            <a:r>
              <a:rPr lang="en-US" sz="4000" b="1" dirty="0"/>
              <a:t> </a:t>
            </a:r>
            <a:r>
              <a:rPr lang="en-US" sz="4000" b="1" dirty="0" err="1"/>
              <a:t>neengidume</a:t>
            </a:r>
            <a:br>
              <a:rPr lang="en-US" sz="4000" b="1" dirty="0"/>
            </a:br>
            <a:r>
              <a:rPr lang="en-US" sz="4000" b="1" dirty="0" err="1"/>
              <a:t>Ente</a:t>
            </a:r>
            <a:r>
              <a:rPr lang="en-US" sz="4000" b="1" dirty="0"/>
              <a:t> </a:t>
            </a:r>
            <a:r>
              <a:rPr lang="en-US" sz="4000" b="1" dirty="0" err="1"/>
              <a:t>allelaakeyakannidum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Enikkaanandame</a:t>
            </a:r>
            <a:r>
              <a:rPr lang="en-US" sz="4000" b="1" dirty="0"/>
              <a:t> </a:t>
            </a:r>
            <a:r>
              <a:rPr lang="en-US" sz="4000" b="1" dirty="0" err="1"/>
              <a:t>yugaayugam</a:t>
            </a:r>
            <a:r>
              <a:rPr lang="en-US" sz="4000" b="1" dirty="0"/>
              <a:t>-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D3DAAC-59D7-9839-9928-F5672814D7A9}"/>
              </a:ext>
            </a:extLst>
          </p:cNvPr>
          <p:cNvSpPr txBox="1">
            <a:spLocks/>
          </p:cNvSpPr>
          <p:nvPr/>
        </p:nvSpPr>
        <p:spPr>
          <a:xfrm>
            <a:off x="702905" y="-1653"/>
            <a:ext cx="10960359" cy="343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ആനന്ദദായകനാം എന്‍ പ്രിയനെ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കണ്ടിടുമ്പോള്‍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കണ്ണുനീരെല്ലാം നീങ്ങിടുമേ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എന്‍റെ അല്ലലാകെയകന്നിടും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എനിക്കാനന്ദമേ യുഗായുഗം</a:t>
            </a:r>
            <a:endParaRPr lang="en-AE" sz="66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32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86B8-D612-F27F-74B8-C887232EF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905" y="3429000"/>
            <a:ext cx="10960359" cy="3430653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Vaagnatha</a:t>
            </a:r>
            <a:r>
              <a:rPr lang="en-US" sz="4000" b="1" dirty="0"/>
              <a:t> </a:t>
            </a:r>
            <a:r>
              <a:rPr lang="en-US" sz="4000" b="1" dirty="0" err="1"/>
              <a:t>naadathile</a:t>
            </a:r>
            <a:r>
              <a:rPr lang="en-US" sz="4000" b="1" dirty="0"/>
              <a:t> </a:t>
            </a:r>
            <a:r>
              <a:rPr lang="en-US" sz="4000" b="1" dirty="0" err="1"/>
              <a:t>shaashwathamaam</a:t>
            </a:r>
            <a:r>
              <a:rPr lang="en-US" sz="4000" b="1" dirty="0"/>
              <a:t> </a:t>
            </a:r>
            <a:r>
              <a:rPr lang="en-US" sz="4000" b="1" dirty="0" err="1"/>
              <a:t>veettilen</a:t>
            </a:r>
            <a:br>
              <a:rPr lang="en-US" sz="4000" b="1" dirty="0"/>
            </a:br>
            <a:r>
              <a:rPr lang="en-US" sz="4000" b="1" dirty="0" err="1"/>
              <a:t>Sevakar</a:t>
            </a:r>
            <a:r>
              <a:rPr lang="en-US" sz="4000" b="1" dirty="0"/>
              <a:t> </a:t>
            </a:r>
            <a:r>
              <a:rPr lang="en-US" sz="4000" b="1" dirty="0" err="1"/>
              <a:t>daivadootharallo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Daiva</a:t>
            </a:r>
            <a:r>
              <a:rPr lang="en-US" sz="4000" b="1" dirty="0"/>
              <a:t> </a:t>
            </a:r>
            <a:r>
              <a:rPr lang="en-US" sz="4000" b="1" dirty="0" err="1"/>
              <a:t>ponmukham</a:t>
            </a:r>
            <a:r>
              <a:rPr lang="en-US" sz="4000" b="1" dirty="0"/>
              <a:t> </a:t>
            </a:r>
            <a:r>
              <a:rPr lang="en-US" sz="4000" b="1" dirty="0" err="1"/>
              <a:t>dinam</a:t>
            </a:r>
            <a:r>
              <a:rPr lang="en-US" sz="4000" b="1" dirty="0"/>
              <a:t> </a:t>
            </a:r>
            <a:r>
              <a:rPr lang="en-US" sz="4000" b="1" dirty="0" err="1"/>
              <a:t>kandidum</a:t>
            </a:r>
            <a:br>
              <a:rPr lang="en-US" sz="4000" b="1" dirty="0"/>
            </a:br>
            <a:r>
              <a:rPr lang="en-US" sz="4000" b="1" dirty="0" err="1"/>
              <a:t>Shudharodonnaay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sthuthichidum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D3DAAC-59D7-9839-9928-F5672814D7A9}"/>
              </a:ext>
            </a:extLst>
          </p:cNvPr>
          <p:cNvSpPr txBox="1">
            <a:spLocks/>
          </p:cNvSpPr>
          <p:nvPr/>
        </p:nvSpPr>
        <p:spPr>
          <a:xfrm>
            <a:off x="702905" y="-1653"/>
            <a:ext cx="10960359" cy="343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വാഗ്ദത്തനാടതിലെ ശാശ്വതമാം വീട്ടിലെന്‍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സേവകര്‍ ദൈവദൂതരല്ലോ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ദൈവപൊന്‍മുഖം ദിനം കണ്ടിടും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ശുദ്ധരോടൊന്നായ് ഞാന്‍ സ്തുതിച്ചിടും</a:t>
            </a:r>
            <a:endParaRPr lang="en-AE" sz="66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76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86B8-D612-F27F-74B8-C887232EF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905" y="3429000"/>
            <a:ext cx="10960359" cy="3430653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Ee</a:t>
            </a:r>
            <a:r>
              <a:rPr lang="en-US" sz="4000" b="1" dirty="0"/>
              <a:t> </a:t>
            </a:r>
            <a:r>
              <a:rPr lang="en-US" sz="4000" b="1" dirty="0" err="1"/>
              <a:t>mannilente</a:t>
            </a:r>
            <a:r>
              <a:rPr lang="en-US" sz="4000" b="1" dirty="0"/>
              <a:t> </a:t>
            </a:r>
            <a:r>
              <a:rPr lang="en-US" sz="4000" b="1" dirty="0" err="1"/>
              <a:t>kleshamalpakaala</a:t>
            </a:r>
            <a:r>
              <a:rPr lang="en-US" sz="4000" b="1" dirty="0"/>
              <a:t> </a:t>
            </a:r>
            <a:r>
              <a:rPr lang="en-US" sz="4000" b="1" dirty="0" err="1"/>
              <a:t>maathram</a:t>
            </a:r>
            <a:br>
              <a:rPr lang="en-US" sz="4000" b="1" dirty="0"/>
            </a:br>
            <a:r>
              <a:rPr lang="en-US" sz="4000" b="1" dirty="0" err="1"/>
              <a:t>Maanjupom</a:t>
            </a:r>
            <a:r>
              <a:rPr lang="en-US" sz="4000" b="1" dirty="0"/>
              <a:t> </a:t>
            </a:r>
            <a:r>
              <a:rPr lang="en-US" sz="4000" b="1" dirty="0" err="1"/>
              <a:t>athu</a:t>
            </a:r>
            <a:r>
              <a:rPr lang="en-US" sz="4000" b="1" dirty="0"/>
              <a:t> </a:t>
            </a:r>
            <a:r>
              <a:rPr lang="en-US" sz="4000" b="1" dirty="0" err="1"/>
              <a:t>kinaavupol</a:t>
            </a:r>
            <a:br>
              <a:rPr lang="en-US" sz="4000" b="1" dirty="0"/>
            </a:br>
            <a:r>
              <a:rPr lang="en-US" sz="4000" b="1" dirty="0"/>
              <a:t>Nithya </a:t>
            </a:r>
            <a:r>
              <a:rPr lang="en-US" sz="4000" b="1" dirty="0" err="1"/>
              <a:t>thejassin</a:t>
            </a:r>
            <a:r>
              <a:rPr lang="en-US" sz="4000" b="1" dirty="0"/>
              <a:t> </a:t>
            </a:r>
            <a:r>
              <a:rPr lang="en-US" sz="4000" b="1" dirty="0" err="1"/>
              <a:t>ghanamaanathin</a:t>
            </a:r>
            <a:br>
              <a:rPr lang="en-US" sz="4000" b="1" dirty="0"/>
            </a:br>
            <a:r>
              <a:rPr lang="en-US" sz="4000" b="1" dirty="0" err="1"/>
              <a:t>Phalamen</a:t>
            </a:r>
            <a:r>
              <a:rPr lang="en-US" sz="4000" b="1" dirty="0"/>
              <a:t> </a:t>
            </a:r>
            <a:r>
              <a:rPr lang="en-US" sz="4000" b="1" dirty="0" err="1"/>
              <a:t>priyanannu</a:t>
            </a:r>
            <a:r>
              <a:rPr lang="en-US" sz="4000" b="1" dirty="0"/>
              <a:t> </a:t>
            </a:r>
            <a:r>
              <a:rPr lang="en-US" sz="4000" b="1" dirty="0" err="1"/>
              <a:t>nalkidum</a:t>
            </a:r>
            <a:r>
              <a:rPr lang="en-US" sz="4000" b="1" dirty="0"/>
              <a:t>-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D3DAAC-59D7-9839-9928-F5672814D7A9}"/>
              </a:ext>
            </a:extLst>
          </p:cNvPr>
          <p:cNvSpPr txBox="1">
            <a:spLocks/>
          </p:cNvSpPr>
          <p:nvPr/>
        </p:nvSpPr>
        <p:spPr>
          <a:xfrm>
            <a:off x="702905" y="-1653"/>
            <a:ext cx="10960359" cy="343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ഈ മണ്ണിലെന്‍റെ ക്ലേശമല്‍പ്പകാലം മാത്രം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മാഞ്ഞുപോം അതു കിനാവുപോല്‍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നിത്യതേജസ്സില്‍ ഘനമാണതിന്‍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ഫലമെന്‍ പ്രിയനന്നു നല്‍കിടും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6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86B8-D612-F27F-74B8-C887232EF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905" y="3429000"/>
            <a:ext cx="10960359" cy="3430653"/>
          </a:xfrm>
        </p:spPr>
        <p:txBody>
          <a:bodyPr anchor="ctr">
            <a:normAutofit/>
          </a:bodyPr>
          <a:lstStyle/>
          <a:p>
            <a:pPr algn="l"/>
            <a:r>
              <a:rPr lang="en-US" sz="4000" b="1" dirty="0" err="1"/>
              <a:t>Haa</a:t>
            </a:r>
            <a:r>
              <a:rPr lang="en-US" sz="4000" b="1" dirty="0"/>
              <a:t>! </a:t>
            </a:r>
            <a:r>
              <a:rPr lang="en-US" sz="4000" b="1" dirty="0" err="1"/>
              <a:t>ithra</a:t>
            </a:r>
            <a:r>
              <a:rPr lang="en-US" sz="4000" b="1" dirty="0"/>
              <a:t> </a:t>
            </a:r>
            <a:r>
              <a:rPr lang="en-US" sz="4000" b="1" dirty="0" err="1"/>
              <a:t>bhaagyamen</a:t>
            </a:r>
            <a:r>
              <a:rPr lang="en-US" sz="4000" b="1" dirty="0"/>
              <a:t> </a:t>
            </a:r>
            <a:r>
              <a:rPr lang="en-US" sz="4000" b="1" dirty="0" err="1"/>
              <a:t>jeevithathinekiya</a:t>
            </a:r>
            <a:br>
              <a:rPr lang="en-US" sz="4000" b="1" dirty="0"/>
            </a:br>
            <a:r>
              <a:rPr lang="en-US" sz="4000" b="1" dirty="0" err="1"/>
              <a:t>Praana</a:t>
            </a:r>
            <a:r>
              <a:rPr lang="en-US" sz="4000" b="1" dirty="0"/>
              <a:t> </a:t>
            </a:r>
            <a:r>
              <a:rPr lang="en-US" sz="4000" b="1" dirty="0" err="1"/>
              <a:t>priyanen</a:t>
            </a:r>
            <a:r>
              <a:rPr lang="en-US" sz="4000" b="1" dirty="0"/>
              <a:t> </a:t>
            </a:r>
            <a:r>
              <a:rPr lang="en-US" sz="4000" b="1" dirty="0" err="1"/>
              <a:t>pramodame</a:t>
            </a:r>
            <a:br>
              <a:rPr lang="en-US" sz="4000" b="1" dirty="0"/>
            </a:br>
            <a:r>
              <a:rPr lang="en-US" sz="4000" b="1" dirty="0" err="1"/>
              <a:t>Avanenteyupa</a:t>
            </a:r>
            <a:r>
              <a:rPr lang="en-US" sz="4000" b="1" dirty="0"/>
              <a:t> </a:t>
            </a:r>
            <a:r>
              <a:rPr lang="en-US" sz="4000" b="1" dirty="0" err="1"/>
              <a:t>nidhi</a:t>
            </a:r>
            <a:r>
              <a:rPr lang="en-US" sz="4000" b="1" dirty="0"/>
              <a:t> </a:t>
            </a:r>
            <a:r>
              <a:rPr lang="en-US" sz="4000" b="1" dirty="0" err="1"/>
              <a:t>kaathidum</a:t>
            </a:r>
            <a:br>
              <a:rPr lang="en-US" sz="4000" b="1" dirty="0"/>
            </a:br>
            <a:r>
              <a:rPr lang="en-US" sz="4000" b="1" dirty="0" err="1"/>
              <a:t>Vaanameghathilenne</a:t>
            </a:r>
            <a:r>
              <a:rPr lang="en-US" sz="4000" b="1" dirty="0"/>
              <a:t> </a:t>
            </a:r>
            <a:r>
              <a:rPr lang="en-US" sz="4000" b="1" dirty="0" err="1"/>
              <a:t>cherthidum</a:t>
            </a:r>
            <a:r>
              <a:rPr lang="en-US" sz="4000" b="1" dirty="0"/>
              <a:t>- </a:t>
            </a:r>
            <a:endParaRPr lang="en-AE" sz="40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D3DAAC-59D7-9839-9928-F5672814D7A9}"/>
              </a:ext>
            </a:extLst>
          </p:cNvPr>
          <p:cNvSpPr txBox="1">
            <a:spLocks/>
          </p:cNvSpPr>
          <p:nvPr/>
        </p:nvSpPr>
        <p:spPr>
          <a:xfrm>
            <a:off x="702905" y="-1653"/>
            <a:ext cx="10960359" cy="343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ഹാ! ഇത്ര ഭാഗ്യമെന്‍ ജീവിതത്തിനേകിയ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പ്രാണപ്രിയനെന്‍ പ്രമോദമേ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അവനെന്‍റെയുപനിധി കാത്തിടും 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വാനമേഘത്തിലെന്നെ ചേര്‍ത്തിടും</a:t>
            </a:r>
            <a:endParaRPr lang="en-AE" sz="66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98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Times New Roman</vt:lpstr>
      <vt:lpstr>Office Theme</vt:lpstr>
      <vt:lpstr>Thejassileshuvin ponmukham njaan kaanum Kaalam ettam aasanname Athennaashaye athennaandame Athen prathyaashayin prabhaathame</vt:lpstr>
      <vt:lpstr>Aanandadaayakanaam en priyane kandidumbol Kannuneerellaam neengidume Ente allelaakeyakannidum  Enikkaanandame yugaayugam-</vt:lpstr>
      <vt:lpstr>Vaagnatha naadathile shaashwathamaam veettilen Sevakar daivadootharallo  Daiva ponmukham dinam kandidum Shudharodonnaay njaan sthuthichidum</vt:lpstr>
      <vt:lpstr>Ee mannilente kleshamalpakaala maathram Maanjupom athu kinaavupol Nithya thejassin ghanamaanathin Phalamen priyanannu nalkidum-</vt:lpstr>
      <vt:lpstr>Haa! ithra bhaagyamen jeevithathinekiya Praana priyanen pramodame Avanenteyupa nidhi kaathidum Vaanameghathilenne cherthidum-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തേജസ്സിലേശുവിന്‍ പൊന്മുഖം ഞാന്‍ </dc:title>
  <dc:subject>1046</dc:subject>
  <dc:creator>K.M.</dc:creator>
  <cp:keywords>Formatting Pending</cp:keywords>
  <cp:lastModifiedBy>Bcc Abca</cp:lastModifiedBy>
  <cp:revision>2</cp:revision>
  <dcterms:created xsi:type="dcterms:W3CDTF">2023-07-16T04:04:33Z</dcterms:created>
  <dcterms:modified xsi:type="dcterms:W3CDTF">2025-01-28T17:54:49Z</dcterms:modified>
</cp:coreProperties>
</file>